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3" r:id="rId4"/>
    <p:sldId id="270" r:id="rId5"/>
    <p:sldId id="272" r:id="rId6"/>
    <p:sldId id="274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 varScale="1">
        <p:scale>
          <a:sx n="65" d="100"/>
          <a:sy n="65" d="100"/>
        </p:scale>
        <p:origin x="-11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E89BC-261A-40A8-BF50-9214141142CD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7F0D9-FBA3-4DA8-92E1-7ED71B50E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7F0D9-FBA3-4DA8-92E1-7ED71B50EF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801072" cy="56436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Репродуктивные упражнения как средство обучения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детей-инофонов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Проблема в усвоении общеобразовательной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1. Нет государственных программ</a:t>
            </a:r>
          </a:p>
          <a:p>
            <a:pPr>
              <a:buNone/>
            </a:pPr>
            <a:r>
              <a:rPr lang="ru-RU" sz="4000" dirty="0"/>
              <a:t>2.  Нет предмета «русский язык как иностранный»</a:t>
            </a:r>
          </a:p>
          <a:p>
            <a:pPr>
              <a:buNone/>
            </a:pPr>
            <a:r>
              <a:rPr lang="ru-RU" sz="4000" dirty="0"/>
              <a:t>3.  Нет методика преподавания</a:t>
            </a:r>
          </a:p>
          <a:p>
            <a:pPr>
              <a:buNone/>
            </a:pPr>
            <a:r>
              <a:rPr lang="ru-RU" sz="4000" dirty="0"/>
              <a:t>4.  Нет специалистов</a:t>
            </a:r>
          </a:p>
          <a:p>
            <a:pPr>
              <a:buNone/>
            </a:pPr>
            <a:r>
              <a:rPr lang="ru-RU" sz="4000" dirty="0"/>
              <a:t>5.  Языковой барьер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Подходы к обучению детей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инофонов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Содержимое 14" descr="ui-5ba5ab2cdbc3d3.21549947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488" y="4143380"/>
            <a:ext cx="3619493" cy="2714620"/>
          </a:xfrm>
        </p:spPr>
      </p:pic>
      <p:sp>
        <p:nvSpPr>
          <p:cNvPr id="12" name="Овал 11"/>
          <p:cNvSpPr/>
          <p:nvPr/>
        </p:nvSpPr>
        <p:spPr>
          <a:xfrm>
            <a:off x="0" y="1714488"/>
            <a:ext cx="457200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РУССКИЙ ЯЗЫК  КАК ИНОСТРАННЫЙ</a:t>
            </a:r>
          </a:p>
        </p:txBody>
      </p:sp>
      <p:sp>
        <p:nvSpPr>
          <p:cNvPr id="14" name="Овал 13"/>
          <p:cNvSpPr/>
          <p:nvPr/>
        </p:nvSpPr>
        <p:spPr>
          <a:xfrm>
            <a:off x="4572000" y="1857364"/>
            <a:ext cx="4572000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МАКСИМАЛЬНОЕ ВКЛЮЧЕНИЕ В КОЛЛЕКТИВ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Формы и приемы работы во время учебного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Общение с использование жестов, мимики, наглядности;</a:t>
            </a:r>
          </a:p>
          <a:p>
            <a:pPr marL="514350" indent="-514350">
              <a:buAutoNum type="arabicPeriod"/>
            </a:pPr>
            <a:r>
              <a:rPr lang="ru-RU" dirty="0"/>
              <a:t>Коллективные и групповые формы работы;</a:t>
            </a:r>
          </a:p>
          <a:p>
            <a:pPr marL="514350" indent="-514350">
              <a:buAutoNum type="arabicPeriod"/>
            </a:pPr>
            <a:r>
              <a:rPr lang="ru-RU" dirty="0"/>
              <a:t>Наглядность во время уроков;</a:t>
            </a:r>
          </a:p>
          <a:p>
            <a:pPr marL="514350" indent="-514350">
              <a:buAutoNum type="arabicPeriod"/>
            </a:pPr>
            <a:r>
              <a:rPr lang="ru-RU" dirty="0"/>
              <a:t>Индивидуальная  работа;</a:t>
            </a:r>
          </a:p>
          <a:p>
            <a:pPr marL="514350" indent="-514350">
              <a:buAutoNum type="arabicPeriod"/>
            </a:pPr>
            <a:r>
              <a:rPr lang="ru-RU" dirty="0"/>
              <a:t> Работа по цепочке;</a:t>
            </a:r>
          </a:p>
          <a:p>
            <a:pPr marL="514350" indent="-514350">
              <a:buAutoNum type="arabicPeriod"/>
            </a:pPr>
            <a:r>
              <a:rPr lang="ru-RU" dirty="0"/>
              <a:t>.Артикуляционные упражнения.</a:t>
            </a:r>
          </a:p>
          <a:p>
            <a:pPr marL="514350" indent="-51435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Как учить детей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инофонов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/>
              <a:t>1. Увеличение часов по русскому языку и литературе</a:t>
            </a:r>
          </a:p>
          <a:p>
            <a:pPr>
              <a:buNone/>
            </a:pPr>
            <a:r>
              <a:rPr lang="ru-RU" sz="4800" dirty="0"/>
              <a:t>2. Русский язык – как иностранный</a:t>
            </a:r>
          </a:p>
          <a:p>
            <a:pPr>
              <a:buNone/>
            </a:pPr>
            <a:r>
              <a:rPr lang="ru-RU" sz="4800" dirty="0"/>
              <a:t>3. Обучение педагогов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Приём списывания как средство формирования орфографического навыка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Если все сделано правильно, то ошибок не будет. Если все-таки ошибка есть, то не надо спешить исправлять. Пусть ребенок найдет ее сам, сверяя все буквы по одной с книгой.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/>
              <a:t>Примеры заданий, направленных на формирование умения употреблять в</a:t>
            </a:r>
            <a:br>
              <a:rPr lang="ru-RU" sz="2400" b="1" dirty="0"/>
            </a:br>
            <a:r>
              <a:rPr lang="ru-RU" sz="2400" b="1" dirty="0"/>
              <a:t>речи многозначные слова, антонимы и синонимы: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1. Какое из данных слов (мыть, чистить ) можно вставить в оба предложения? Мама … полы. Папа … картофель для супа.</a:t>
            </a:r>
          </a:p>
          <a:p>
            <a:pPr>
              <a:buNone/>
            </a:pPr>
            <a:r>
              <a:rPr lang="ru-RU" dirty="0"/>
              <a:t>2. Запиши предложения, заменяя слово бежит близкими по смыслу.</a:t>
            </a:r>
          </a:p>
          <a:p>
            <a:pPr>
              <a:buNone/>
            </a:pPr>
            <a:r>
              <a:rPr lang="ru-RU" dirty="0"/>
              <a:t>	По небу бегут облака. По коридору бежит школьник. Время бежит незаметно.</a:t>
            </a:r>
          </a:p>
          <a:p>
            <a:pPr>
              <a:buNone/>
            </a:pPr>
            <a:r>
              <a:rPr lang="ru-RU" dirty="0"/>
              <a:t>3. Найди в словаре толкование слова ключ. Придумай такие предложения, чтобы это слово употреблялось в разных значениях.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172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Проблема в усвоении общеобразовательной программы</vt:lpstr>
      <vt:lpstr>Подходы к обучению детей инофонов</vt:lpstr>
      <vt:lpstr>Формы и приемы работы во время учебного процесса</vt:lpstr>
      <vt:lpstr>Как учить детей инофонов</vt:lpstr>
      <vt:lpstr>Приём списывания как средство формирования орфографического навыка</vt:lpstr>
      <vt:lpstr>Примеры заданий, направленных на формирование умения употреблять в речи многозначные слова, антонимы и синонимы: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alekseeva_om</cp:lastModifiedBy>
  <cp:revision>48</cp:revision>
  <dcterms:created xsi:type="dcterms:W3CDTF">2019-08-21T13:22:50Z</dcterms:created>
  <dcterms:modified xsi:type="dcterms:W3CDTF">2023-11-15T12:18:13Z</dcterms:modified>
</cp:coreProperties>
</file>